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6858000" cy="9144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4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0"/>
    <p:restoredTop sz="96327"/>
  </p:normalViewPr>
  <p:slideViewPr>
    <p:cSldViewPr snapToGrid="0" snapToObjects="1" showGuides="1">
      <p:cViewPr varScale="1">
        <p:scale>
          <a:sx n="93" d="100"/>
          <a:sy n="93" d="100"/>
        </p:scale>
        <p:origin x="3072" y="200"/>
      </p:cViewPr>
      <p:guideLst>
        <p:guide orient="horz" pos="2880"/>
        <p:guide pos="4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6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0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5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A098-F421-7B40-914A-BDC3DF3121F2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4102F-02AC-2E4C-A795-5959F73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8" y="-61189"/>
            <a:ext cx="4573263" cy="6097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AE929-1A0A-ED46-8BD1-930F8F43BBFB}"/>
              </a:ext>
            </a:extLst>
          </p:cNvPr>
          <p:cNvSpPr txBox="1"/>
          <p:nvPr/>
        </p:nvSpPr>
        <p:spPr>
          <a:xfrm>
            <a:off x="12380" y="1264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BAD5-2A6A-C84B-99E9-917E18B948B9}"/>
              </a:ext>
            </a:extLst>
          </p:cNvPr>
          <p:cNvSpPr txBox="1"/>
          <p:nvPr/>
        </p:nvSpPr>
        <p:spPr>
          <a:xfrm>
            <a:off x="14405" y="56873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6CD8F-CD00-6797-74F4-BF12ED9B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47" y="126422"/>
            <a:ext cx="2770910" cy="5541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C1978-E910-4F7C-C596-877BF09B0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84" y="5631886"/>
            <a:ext cx="6471440" cy="35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6</Words>
  <Application>Microsoft Macintosh PowerPoint</Application>
  <PresentationFormat>Letter Paper (8.5x11 in)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fbeaty93@student.ubc.ca</dc:creator>
  <cp:lastModifiedBy>fbeaty93@student.ubc.ca</cp:lastModifiedBy>
  <cp:revision>11</cp:revision>
  <dcterms:created xsi:type="dcterms:W3CDTF">2022-03-16T20:12:59Z</dcterms:created>
  <dcterms:modified xsi:type="dcterms:W3CDTF">2023-01-04T22:08:29Z</dcterms:modified>
</cp:coreProperties>
</file>